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17/02/2016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Gaz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Image 15" descr="Sans titr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96752"/>
            <a:ext cx="1480420" cy="29249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PLANTONS POUR LA COP21 !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10800000">
            <a:off x="1371600" y="388620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9" name="Image 8" descr="Sans titr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84509"/>
            <a:ext cx="1211639" cy="2073491"/>
          </a:xfrm>
          <a:prstGeom prst="rect">
            <a:avLst/>
          </a:prstGeom>
        </p:spPr>
      </p:pic>
      <p:pic>
        <p:nvPicPr>
          <p:cNvPr id="10" name="Image 9" descr="Sans titr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4586667"/>
            <a:ext cx="1554070" cy="2271333"/>
          </a:xfrm>
          <a:prstGeom prst="rect">
            <a:avLst/>
          </a:prstGeom>
        </p:spPr>
      </p:pic>
      <p:pic>
        <p:nvPicPr>
          <p:cNvPr id="11" name="Image 10" descr="Sans tit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1520" y="4521218"/>
            <a:ext cx="1232480" cy="2336782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755576" y="3861048"/>
            <a:ext cx="1296144" cy="864096"/>
          </a:xfrm>
          <a:prstGeom prst="wedgeRoundRectCallout">
            <a:avLst>
              <a:gd name="adj1" fmla="val -46881"/>
              <a:gd name="adj2" fmla="val 8040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plante pour la COP !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948264" y="3717032"/>
            <a:ext cx="1296144" cy="864096"/>
          </a:xfrm>
          <a:prstGeom prst="wedgeRoundRectCallout">
            <a:avLst>
              <a:gd name="adj1" fmla="val 54056"/>
              <a:gd name="adj2" fmla="val 7878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plante pour la COP !</a:t>
            </a:r>
            <a:endParaRPr lang="fr-FR" dirty="0"/>
          </a:p>
        </p:txBody>
      </p:sp>
      <p:pic>
        <p:nvPicPr>
          <p:cNvPr id="14" name="Image 13" descr="Sans titre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268760"/>
            <a:ext cx="1418649" cy="2520281"/>
          </a:xfrm>
          <a:prstGeom prst="rect">
            <a:avLst/>
          </a:prstGeom>
        </p:spPr>
      </p:pic>
      <p:pic>
        <p:nvPicPr>
          <p:cNvPr id="17" name="Image 16" descr="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04504" y="188640"/>
            <a:ext cx="539496" cy="576072"/>
          </a:xfrm>
          <a:prstGeom prst="rect">
            <a:avLst/>
          </a:prstGeom>
        </p:spPr>
      </p:pic>
      <p:pic>
        <p:nvPicPr>
          <p:cNvPr id="18" name="Image 17" descr="NaturePari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88640"/>
            <a:ext cx="569098" cy="5541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>
            <a:off x="2167885" y="1052736"/>
            <a:ext cx="4636363" cy="34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i="1" dirty="0" smtClean="0"/>
              <a:t>#</a:t>
            </a:r>
            <a:r>
              <a:rPr lang="fr-FR" i="1" dirty="0" err="1" smtClean="0"/>
              <a:t>PlantonsPourLaCOP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fr-FR" sz="1800" dirty="0" smtClean="0"/>
              <a:t>Le lycée Jules Verne possède le label éco-responsable depuis 2013, et dans le cadre de la </a:t>
            </a:r>
            <a:r>
              <a:rPr lang="fr-FR" sz="1800" dirty="0" smtClean="0"/>
              <a:t>21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</a:t>
            </a:r>
            <a:r>
              <a:rPr lang="fr-FR" sz="1800" dirty="0" smtClean="0"/>
              <a:t>édition de la Conférence des Parties (COP21), le professeur de Sciences de la Vie et de la Terre, Madame Guillochon, a initié au cours d'un </a:t>
            </a:r>
            <a:r>
              <a:rPr lang="fr-FR" sz="1800" dirty="0" smtClean="0"/>
              <a:t>atelier  d‘Accompagnement Personnalisée</a:t>
            </a:r>
            <a:r>
              <a:rPr lang="fr-FR" sz="1800" dirty="0" smtClean="0"/>
              <a:t>, une séquence axée sur la biodiversité et sa </a:t>
            </a:r>
            <a:r>
              <a:rPr lang="fr-FR" sz="1800" dirty="0" smtClean="0"/>
              <a:t>préservation.</a:t>
            </a:r>
            <a:endParaRPr lang="fr-FR" sz="1800" dirty="0" smtClean="0"/>
          </a:p>
          <a:p>
            <a:r>
              <a:rPr lang="fr-FR" sz="1800" dirty="0" smtClean="0"/>
              <a:t>Des cognassiers du Japon, </a:t>
            </a:r>
            <a:r>
              <a:rPr lang="fr-FR" sz="1800" dirty="0" err="1" smtClean="0"/>
              <a:t>deutzies</a:t>
            </a:r>
            <a:r>
              <a:rPr lang="fr-FR" sz="1800" dirty="0" smtClean="0"/>
              <a:t>, spirées, symphorines</a:t>
            </a:r>
            <a:r>
              <a:rPr lang="fr-FR" sz="1800" dirty="0" smtClean="0"/>
              <a:t>, </a:t>
            </a:r>
            <a:r>
              <a:rPr lang="fr-FR" sz="1800" dirty="0" err="1" smtClean="0"/>
              <a:t>céanothes</a:t>
            </a:r>
            <a:r>
              <a:rPr lang="fr-FR" sz="1800" dirty="0" smtClean="0"/>
              <a:t> ont été plantés</a:t>
            </a:r>
            <a:r>
              <a:rPr lang="fr-FR" sz="1800" dirty="0" smtClean="0"/>
              <a:t> </a:t>
            </a:r>
            <a:r>
              <a:rPr lang="fr-FR" sz="1800" dirty="0" smtClean="0"/>
              <a:t>dans </a:t>
            </a:r>
            <a:r>
              <a:rPr lang="fr-FR" sz="1800" dirty="0" smtClean="0"/>
              <a:t>le verger du Lycée  </a:t>
            </a:r>
            <a:r>
              <a:rPr lang="fr-FR" sz="1800" dirty="0" smtClean="0"/>
              <a:t>par les élèves de cet AP le 19 Novembre 2015.</a:t>
            </a:r>
          </a:p>
          <a:p>
            <a:r>
              <a:rPr lang="fr-FR" sz="1800" dirty="0" smtClean="0"/>
              <a:t>En partenariat avec </a:t>
            </a:r>
            <a:r>
              <a:rPr lang="fr-FR" sz="1800" dirty="0" err="1" smtClean="0"/>
              <a:t>NatureParif</a:t>
            </a:r>
            <a:r>
              <a:rPr lang="fr-FR" sz="1800" dirty="0" smtClean="0"/>
              <a:t>, qui nous a fourni les plants et de précieux conseils, les élèves ont activement participé à cette action aussi éducative que militante, leur permettant de s'investir pour améliorer les espaces verts et la biodiversité de leur lycée.</a:t>
            </a:r>
          </a:p>
          <a:p>
            <a:r>
              <a:rPr lang="fr-FR" sz="1800" dirty="0" smtClean="0"/>
              <a:t>Les élèves ont </a:t>
            </a:r>
            <a:r>
              <a:rPr lang="fr-FR" sz="1800" dirty="0" smtClean="0"/>
              <a:t>tenu à </a:t>
            </a:r>
            <a:r>
              <a:rPr lang="fr-FR" sz="1800" dirty="0" smtClean="0"/>
              <a:t>"Planter pour la vie" , en saisissant toute la symbolique de ce geste en faveur de la réduction des effets du changement climatique sur notre planète.</a:t>
            </a:r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123728" cy="27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55576" y="2780928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Cognassier du </a:t>
            </a:r>
            <a:r>
              <a:rPr lang="fr-FR" dirty="0" smtClean="0"/>
              <a:t>japon</a:t>
            </a:r>
            <a:endParaRPr lang="fr-F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346" y="0"/>
            <a:ext cx="4029654" cy="27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779912" y="21328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Deutzie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0170" y="360040"/>
            <a:ext cx="2667570" cy="18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2972370" cy="220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573016"/>
            <a:ext cx="1837953" cy="153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0" y="6211669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Symphorine</a:t>
            </a:r>
            <a:endParaRPr lang="fr-FR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3779912" y="50131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Spirée</a:t>
            </a:r>
            <a:endParaRPr lang="fr-FR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7253" y="4562045"/>
            <a:ext cx="3226747" cy="229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915614"/>
            <a:ext cx="2169418" cy="194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3707904" y="64886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Céanothe</a:t>
            </a:r>
            <a:endParaRPr lang="fr-FR" dirty="0" smtClean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2420888"/>
            <a:ext cx="27382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2564904"/>
            <a:ext cx="2160240" cy="18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197</Words>
  <Application>Microsoft Office PowerPoint</Application>
  <PresentationFormat>Affichage à l'écran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PLANTONS POUR LA COP21 !</vt:lpstr>
      <vt:lpstr>#PlantonsPourLaCOP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NOUS PLANTONS POUR LA COP21 !!</dc:title>
  <dc:creator>DUVAL Adrien</dc:creator>
  <cp:lastModifiedBy>Utilisateur</cp:lastModifiedBy>
  <cp:revision>48</cp:revision>
  <dcterms:created xsi:type="dcterms:W3CDTF">2016-01-05T13:17:53Z</dcterms:created>
  <dcterms:modified xsi:type="dcterms:W3CDTF">2016-02-17T21:36:35Z</dcterms:modified>
</cp:coreProperties>
</file>